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diagrams/data2.xml" ContentType="application/vnd.openxmlformats-officedocument.drawingml.diagramData+xml"/>
  <Override PartName="/ppt/diagrams/data3.xml" ContentType="application/vnd.openxmlformats-officedocument.drawingml.diagramData+xml"/>
  <Override PartName="/ppt/presentation.xml" ContentType="application/vnd.openxmlformats-officedocument.presentationml.presentation.main+xml"/>
  <Override PartName="/ppt/diagrams/data1.xml" ContentType="application/vnd.openxmlformats-officedocument.drawingml.diagramData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3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Layouts/slideLayout2.xml" ContentType="application/vnd.openxmlformats-officedocument.presentationml.slideLayout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drawing2.xml" ContentType="application/vnd.ms-office.drawingml.diagramDrawing+xml"/>
  <Override PartName="/ppt/diagrams/drawing3.xml" ContentType="application/vnd.ms-office.drawingml.diagramDrawing+xml"/>
  <Override PartName="/ppt/diagrams/colors2.xml" ContentType="application/vnd.openxmlformats-officedocument.drawingml.diagramColors+xml"/>
  <Override PartName="/ppt/diagrams/quickStyle2.xml" ContentType="application/vnd.openxmlformats-officedocument.drawingml.diagramStyle+xml"/>
  <Override PartName="/ppt/diagrams/colors3.xml" ContentType="application/vnd.openxmlformats-officedocument.drawingml.diagramColors+xml"/>
  <Override PartName="/ppt/diagrams/layout2.xml" ContentType="application/vnd.openxmlformats-officedocument.drawingml.diagramLayout+xml"/>
  <Override PartName="/ppt/theme/theme1.xml" ContentType="application/vnd.openxmlformats-officedocument.theme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diagrams/drawing1.xml" ContentType="application/vnd.ms-office.drawingml.diagramDrawing+xml"/>
  <Override PartName="/ppt/diagrams/colors1.xml" ContentType="application/vnd.openxmlformats-officedocument.drawingml.diagramColors+xml"/>
  <Override PartName="/ppt/diagrams/quickStyle1.xml" ContentType="application/vnd.openxmlformats-officedocument.drawingml.diagramStyle+xml"/>
  <Override PartName="/ppt/diagrams/layout1.xml" ContentType="application/vnd.openxmlformats-officedocument.drawingml.diagramLayout+xml"/>
  <Override PartName="/ppt/theme/theme3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7"/>
  </p:notesMasterIdLst>
  <p:handoutMasterIdLst>
    <p:handoutMasterId r:id="rId8"/>
  </p:handoutMasterIdLst>
  <p:sldIdLst>
    <p:sldId id="314" r:id="rId2"/>
    <p:sldId id="262" r:id="rId3"/>
    <p:sldId id="302" r:id="rId4"/>
    <p:sldId id="297" r:id="rId5"/>
    <p:sldId id="315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A7C"/>
    <a:srgbClr val="000000"/>
    <a:srgbClr val="419BD3"/>
    <a:srgbClr val="009ACE"/>
    <a:srgbClr val="E4F2F8"/>
    <a:srgbClr val="D1E7EF"/>
    <a:srgbClr val="BFE0EE"/>
    <a:srgbClr val="C00D1E"/>
    <a:srgbClr val="838383"/>
    <a:srgbClr val="9292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97" autoAdjust="0"/>
    <p:restoredTop sz="84692" autoAdjust="0"/>
  </p:normalViewPr>
  <p:slideViewPr>
    <p:cSldViewPr snapToGrid="0" snapToObjects="1">
      <p:cViewPr varScale="1">
        <p:scale>
          <a:sx n="102" d="100"/>
          <a:sy n="102" d="100"/>
        </p:scale>
        <p:origin x="1240" y="17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57" d="100"/>
          <a:sy n="157" d="100"/>
        </p:scale>
        <p:origin x="5640" y="16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13" Type="http://schemas.openxmlformats.org/officeDocument/2006/relationships/customXml" Target="../customXml/item1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customXml" Target="../customXml/item3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Relationship Id="rId14" Type="http://schemas.openxmlformats.org/officeDocument/2006/relationships/customXml" Target="../customXml/item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472A1D6-9B40-4360-8CD8-B783D0748E77}" type="doc">
      <dgm:prSet loTypeId="urn:microsoft.com/office/officeart/2005/8/layout/hierarchy4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95DD207-342B-4D35-BF68-842680D1438D}">
      <dgm:prSet phldrT="[Text]"/>
      <dgm:spPr/>
      <dgm:t>
        <a:bodyPr/>
        <a:lstStyle/>
        <a:p>
          <a:r>
            <a:rPr lang="en-US" dirty="0"/>
            <a:t>IP header</a:t>
          </a:r>
        </a:p>
      </dgm:t>
    </dgm:pt>
    <dgm:pt modelId="{AA4CABAD-865D-46FE-8D55-DE60DA89A42B}" type="parTrans" cxnId="{30B2DEAA-DB10-405D-AD81-BD4F9F66CED9}">
      <dgm:prSet/>
      <dgm:spPr/>
      <dgm:t>
        <a:bodyPr/>
        <a:lstStyle/>
        <a:p>
          <a:endParaRPr lang="en-US"/>
        </a:p>
      </dgm:t>
    </dgm:pt>
    <dgm:pt modelId="{96107D6E-8DE5-41AB-822B-50A98776E20A}" type="sibTrans" cxnId="{30B2DEAA-DB10-405D-AD81-BD4F9F66CED9}">
      <dgm:prSet/>
      <dgm:spPr/>
      <dgm:t>
        <a:bodyPr/>
        <a:lstStyle/>
        <a:p>
          <a:endParaRPr lang="en-US"/>
        </a:p>
      </dgm:t>
    </dgm:pt>
    <dgm:pt modelId="{62343B62-A127-42FF-8B7B-2CE28300D68F}">
      <dgm:prSet phldrT="[Text]"/>
      <dgm:spPr/>
      <dgm:t>
        <a:bodyPr/>
        <a:lstStyle/>
        <a:p>
          <a:r>
            <a:rPr lang="en-US" dirty="0"/>
            <a:t>TCP/UDP/Upper protocol header</a:t>
          </a:r>
        </a:p>
      </dgm:t>
    </dgm:pt>
    <dgm:pt modelId="{A4170181-DC26-40B8-9B78-C78A03A680A5}" type="parTrans" cxnId="{7EE54700-2F18-44DF-BC5D-C8BA1A7B1730}">
      <dgm:prSet/>
      <dgm:spPr/>
      <dgm:t>
        <a:bodyPr/>
        <a:lstStyle/>
        <a:p>
          <a:endParaRPr lang="en-US"/>
        </a:p>
      </dgm:t>
    </dgm:pt>
    <dgm:pt modelId="{B4D173B1-066E-48DC-84B8-EA9396931A45}" type="sibTrans" cxnId="{7EE54700-2F18-44DF-BC5D-C8BA1A7B1730}">
      <dgm:prSet/>
      <dgm:spPr/>
      <dgm:t>
        <a:bodyPr/>
        <a:lstStyle/>
        <a:p>
          <a:endParaRPr lang="en-US"/>
        </a:p>
      </dgm:t>
    </dgm:pt>
    <dgm:pt modelId="{B25611CA-7865-47D7-AEBA-B6E99BF3CD4B}">
      <dgm:prSet phldrT="[Text]"/>
      <dgm:spPr/>
      <dgm:t>
        <a:bodyPr/>
        <a:lstStyle/>
        <a:p>
          <a:r>
            <a:rPr lang="en-US" dirty="0"/>
            <a:t>Payload</a:t>
          </a:r>
        </a:p>
      </dgm:t>
    </dgm:pt>
    <dgm:pt modelId="{73F4149A-10EA-4AFB-B712-108BBB35AC27}" type="parTrans" cxnId="{DFDA4478-FFE7-429B-AEEF-42DB473B2B1F}">
      <dgm:prSet/>
      <dgm:spPr/>
      <dgm:t>
        <a:bodyPr/>
        <a:lstStyle/>
        <a:p>
          <a:endParaRPr lang="en-US"/>
        </a:p>
      </dgm:t>
    </dgm:pt>
    <dgm:pt modelId="{6E2CE565-E794-476E-AE47-67549686EAAB}" type="sibTrans" cxnId="{DFDA4478-FFE7-429B-AEEF-42DB473B2B1F}">
      <dgm:prSet/>
      <dgm:spPr/>
      <dgm:t>
        <a:bodyPr/>
        <a:lstStyle/>
        <a:p>
          <a:endParaRPr lang="en-US"/>
        </a:p>
      </dgm:t>
    </dgm:pt>
    <dgm:pt modelId="{E7DE84E8-50FC-4664-B1C6-C2434A69096E}" type="pres">
      <dgm:prSet presAssocID="{9472A1D6-9B40-4360-8CD8-B783D0748E77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ECE98C38-1BBC-44F6-9DD7-E8FFD12F6B48}" type="pres">
      <dgm:prSet presAssocID="{295DD207-342B-4D35-BF68-842680D1438D}" presName="vertOne" presStyleCnt="0"/>
      <dgm:spPr/>
    </dgm:pt>
    <dgm:pt modelId="{0B4DB6AA-0138-4A15-A481-AD6DBFE3DAB0}" type="pres">
      <dgm:prSet presAssocID="{295DD207-342B-4D35-BF68-842680D1438D}" presName="txOne" presStyleLbl="node0" presStyleIdx="0" presStyleCnt="1">
        <dgm:presLayoutVars>
          <dgm:chPref val="3"/>
        </dgm:presLayoutVars>
      </dgm:prSet>
      <dgm:spPr/>
    </dgm:pt>
    <dgm:pt modelId="{5075C7A4-DF2C-467A-9E4E-381A1324CCA1}" type="pres">
      <dgm:prSet presAssocID="{295DD207-342B-4D35-BF68-842680D1438D}" presName="parTransOne" presStyleCnt="0"/>
      <dgm:spPr/>
    </dgm:pt>
    <dgm:pt modelId="{F51CA2CB-7E99-4E35-B9C3-F9B140995372}" type="pres">
      <dgm:prSet presAssocID="{295DD207-342B-4D35-BF68-842680D1438D}" presName="horzOne" presStyleCnt="0"/>
      <dgm:spPr/>
    </dgm:pt>
    <dgm:pt modelId="{38923F10-1E9A-40CD-B6B6-BFB10057CFC2}" type="pres">
      <dgm:prSet presAssocID="{62343B62-A127-42FF-8B7B-2CE28300D68F}" presName="vertTwo" presStyleCnt="0"/>
      <dgm:spPr/>
    </dgm:pt>
    <dgm:pt modelId="{CE44EB03-E475-4AED-9147-505C94143A95}" type="pres">
      <dgm:prSet presAssocID="{62343B62-A127-42FF-8B7B-2CE28300D68F}" presName="txTwo" presStyleLbl="node2" presStyleIdx="0" presStyleCnt="1">
        <dgm:presLayoutVars>
          <dgm:chPref val="3"/>
        </dgm:presLayoutVars>
      </dgm:prSet>
      <dgm:spPr/>
    </dgm:pt>
    <dgm:pt modelId="{569BC35E-D967-4E83-ACDA-AE0C881BAB8A}" type="pres">
      <dgm:prSet presAssocID="{62343B62-A127-42FF-8B7B-2CE28300D68F}" presName="parTransTwo" presStyleCnt="0"/>
      <dgm:spPr/>
    </dgm:pt>
    <dgm:pt modelId="{D91141FB-0399-47F8-BE6E-9E444E850F45}" type="pres">
      <dgm:prSet presAssocID="{62343B62-A127-42FF-8B7B-2CE28300D68F}" presName="horzTwo" presStyleCnt="0"/>
      <dgm:spPr/>
    </dgm:pt>
    <dgm:pt modelId="{C9E03361-0AD5-4568-8A10-33984F98239B}" type="pres">
      <dgm:prSet presAssocID="{B25611CA-7865-47D7-AEBA-B6E99BF3CD4B}" presName="vertThree" presStyleCnt="0"/>
      <dgm:spPr/>
    </dgm:pt>
    <dgm:pt modelId="{F47E866E-85BB-4A4B-BD2C-4FFF0DC46CCC}" type="pres">
      <dgm:prSet presAssocID="{B25611CA-7865-47D7-AEBA-B6E99BF3CD4B}" presName="txThree" presStyleLbl="node3" presStyleIdx="0" presStyleCnt="1" custLinFactNeighborX="490">
        <dgm:presLayoutVars>
          <dgm:chPref val="3"/>
        </dgm:presLayoutVars>
      </dgm:prSet>
      <dgm:spPr/>
    </dgm:pt>
    <dgm:pt modelId="{5EE6AC99-2A39-4E25-BAAC-799911558E47}" type="pres">
      <dgm:prSet presAssocID="{B25611CA-7865-47D7-AEBA-B6E99BF3CD4B}" presName="horzThree" presStyleCnt="0"/>
      <dgm:spPr/>
    </dgm:pt>
  </dgm:ptLst>
  <dgm:cxnLst>
    <dgm:cxn modelId="{7EE54700-2F18-44DF-BC5D-C8BA1A7B1730}" srcId="{295DD207-342B-4D35-BF68-842680D1438D}" destId="{62343B62-A127-42FF-8B7B-2CE28300D68F}" srcOrd="0" destOrd="0" parTransId="{A4170181-DC26-40B8-9B78-C78A03A680A5}" sibTransId="{B4D173B1-066E-48DC-84B8-EA9396931A45}"/>
    <dgm:cxn modelId="{F88A921A-C432-4FF9-B1FC-F6B988769372}" type="presOf" srcId="{295DD207-342B-4D35-BF68-842680D1438D}" destId="{0B4DB6AA-0138-4A15-A481-AD6DBFE3DAB0}" srcOrd="0" destOrd="0" presId="urn:microsoft.com/office/officeart/2005/8/layout/hierarchy4"/>
    <dgm:cxn modelId="{87934434-669E-4D79-BFCD-60F023500574}" type="presOf" srcId="{B25611CA-7865-47D7-AEBA-B6E99BF3CD4B}" destId="{F47E866E-85BB-4A4B-BD2C-4FFF0DC46CCC}" srcOrd="0" destOrd="0" presId="urn:microsoft.com/office/officeart/2005/8/layout/hierarchy4"/>
    <dgm:cxn modelId="{0727B544-F78E-4A25-8C9D-413950762BAD}" type="presOf" srcId="{9472A1D6-9B40-4360-8CD8-B783D0748E77}" destId="{E7DE84E8-50FC-4664-B1C6-C2434A69096E}" srcOrd="0" destOrd="0" presId="urn:microsoft.com/office/officeart/2005/8/layout/hierarchy4"/>
    <dgm:cxn modelId="{DFDA4478-FFE7-429B-AEEF-42DB473B2B1F}" srcId="{62343B62-A127-42FF-8B7B-2CE28300D68F}" destId="{B25611CA-7865-47D7-AEBA-B6E99BF3CD4B}" srcOrd="0" destOrd="0" parTransId="{73F4149A-10EA-4AFB-B712-108BBB35AC27}" sibTransId="{6E2CE565-E794-476E-AE47-67549686EAAB}"/>
    <dgm:cxn modelId="{CD0AE384-5349-4A7A-A61D-4915F1A573E4}" type="presOf" srcId="{62343B62-A127-42FF-8B7B-2CE28300D68F}" destId="{CE44EB03-E475-4AED-9147-505C94143A95}" srcOrd="0" destOrd="0" presId="urn:microsoft.com/office/officeart/2005/8/layout/hierarchy4"/>
    <dgm:cxn modelId="{30B2DEAA-DB10-405D-AD81-BD4F9F66CED9}" srcId="{9472A1D6-9B40-4360-8CD8-B783D0748E77}" destId="{295DD207-342B-4D35-BF68-842680D1438D}" srcOrd="0" destOrd="0" parTransId="{AA4CABAD-865D-46FE-8D55-DE60DA89A42B}" sibTransId="{96107D6E-8DE5-41AB-822B-50A98776E20A}"/>
    <dgm:cxn modelId="{5E463033-F16E-40B1-810C-0F919114E146}" type="presParOf" srcId="{E7DE84E8-50FC-4664-B1C6-C2434A69096E}" destId="{ECE98C38-1BBC-44F6-9DD7-E8FFD12F6B48}" srcOrd="0" destOrd="0" presId="urn:microsoft.com/office/officeart/2005/8/layout/hierarchy4"/>
    <dgm:cxn modelId="{4F776D84-5107-46EC-ABBA-786F0B7B9DDE}" type="presParOf" srcId="{ECE98C38-1BBC-44F6-9DD7-E8FFD12F6B48}" destId="{0B4DB6AA-0138-4A15-A481-AD6DBFE3DAB0}" srcOrd="0" destOrd="0" presId="urn:microsoft.com/office/officeart/2005/8/layout/hierarchy4"/>
    <dgm:cxn modelId="{6D64439F-0C54-41AA-9327-72EE3236EF39}" type="presParOf" srcId="{ECE98C38-1BBC-44F6-9DD7-E8FFD12F6B48}" destId="{5075C7A4-DF2C-467A-9E4E-381A1324CCA1}" srcOrd="1" destOrd="0" presId="urn:microsoft.com/office/officeart/2005/8/layout/hierarchy4"/>
    <dgm:cxn modelId="{E42F6C3F-0B15-4BC5-A366-B8F63CCFF64B}" type="presParOf" srcId="{ECE98C38-1BBC-44F6-9DD7-E8FFD12F6B48}" destId="{F51CA2CB-7E99-4E35-B9C3-F9B140995372}" srcOrd="2" destOrd="0" presId="urn:microsoft.com/office/officeart/2005/8/layout/hierarchy4"/>
    <dgm:cxn modelId="{C3C07C83-927E-4944-94FC-8A1DF4D85A87}" type="presParOf" srcId="{F51CA2CB-7E99-4E35-B9C3-F9B140995372}" destId="{38923F10-1E9A-40CD-B6B6-BFB10057CFC2}" srcOrd="0" destOrd="0" presId="urn:microsoft.com/office/officeart/2005/8/layout/hierarchy4"/>
    <dgm:cxn modelId="{FBE167DA-7654-479E-87F6-C43484B3640E}" type="presParOf" srcId="{38923F10-1E9A-40CD-B6B6-BFB10057CFC2}" destId="{CE44EB03-E475-4AED-9147-505C94143A95}" srcOrd="0" destOrd="0" presId="urn:microsoft.com/office/officeart/2005/8/layout/hierarchy4"/>
    <dgm:cxn modelId="{56A57522-0601-41DC-B19F-4335EEF768B1}" type="presParOf" srcId="{38923F10-1E9A-40CD-B6B6-BFB10057CFC2}" destId="{569BC35E-D967-4E83-ACDA-AE0C881BAB8A}" srcOrd="1" destOrd="0" presId="urn:microsoft.com/office/officeart/2005/8/layout/hierarchy4"/>
    <dgm:cxn modelId="{83A226D7-B498-4814-B822-108A57BBE868}" type="presParOf" srcId="{38923F10-1E9A-40CD-B6B6-BFB10057CFC2}" destId="{D91141FB-0399-47F8-BE6E-9E444E850F45}" srcOrd="2" destOrd="0" presId="urn:microsoft.com/office/officeart/2005/8/layout/hierarchy4"/>
    <dgm:cxn modelId="{966FBD26-69D3-4D09-AA6B-065047AA7A9A}" type="presParOf" srcId="{D91141FB-0399-47F8-BE6E-9E444E850F45}" destId="{C9E03361-0AD5-4568-8A10-33984F98239B}" srcOrd="0" destOrd="0" presId="urn:microsoft.com/office/officeart/2005/8/layout/hierarchy4"/>
    <dgm:cxn modelId="{0EF1F345-0301-438F-AD9C-B3B1A55C9B6B}" type="presParOf" srcId="{C9E03361-0AD5-4568-8A10-33984F98239B}" destId="{F47E866E-85BB-4A4B-BD2C-4FFF0DC46CCC}" srcOrd="0" destOrd="0" presId="urn:microsoft.com/office/officeart/2005/8/layout/hierarchy4"/>
    <dgm:cxn modelId="{E5EE4FA6-D613-47BE-8717-7B3F292F3B05}" type="presParOf" srcId="{C9E03361-0AD5-4568-8A10-33984F98239B}" destId="{5EE6AC99-2A39-4E25-BAAC-799911558E47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472A1D6-9B40-4360-8CD8-B783D0748E77}" type="doc">
      <dgm:prSet loTypeId="urn:microsoft.com/office/officeart/2005/8/layout/hierarchy4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95DD207-342B-4D35-BF68-842680D1438D}">
      <dgm:prSet phldrT="[Text]"/>
      <dgm:spPr/>
      <dgm:t>
        <a:bodyPr/>
        <a:lstStyle/>
        <a:p>
          <a:r>
            <a:rPr lang="en-US" dirty="0"/>
            <a:t>Inner IP header</a:t>
          </a:r>
        </a:p>
      </dgm:t>
    </dgm:pt>
    <dgm:pt modelId="{AA4CABAD-865D-46FE-8D55-DE60DA89A42B}" type="parTrans" cxnId="{30B2DEAA-DB10-405D-AD81-BD4F9F66CED9}">
      <dgm:prSet/>
      <dgm:spPr/>
      <dgm:t>
        <a:bodyPr/>
        <a:lstStyle/>
        <a:p>
          <a:endParaRPr lang="en-US"/>
        </a:p>
      </dgm:t>
    </dgm:pt>
    <dgm:pt modelId="{96107D6E-8DE5-41AB-822B-50A98776E20A}" type="sibTrans" cxnId="{30B2DEAA-DB10-405D-AD81-BD4F9F66CED9}">
      <dgm:prSet/>
      <dgm:spPr/>
      <dgm:t>
        <a:bodyPr/>
        <a:lstStyle/>
        <a:p>
          <a:endParaRPr lang="en-US"/>
        </a:p>
      </dgm:t>
    </dgm:pt>
    <dgm:pt modelId="{62343B62-A127-42FF-8B7B-2CE28300D68F}">
      <dgm:prSet phldrT="[Text]"/>
      <dgm:spPr/>
      <dgm:t>
        <a:bodyPr/>
        <a:lstStyle/>
        <a:p>
          <a:r>
            <a:rPr lang="en-US" dirty="0"/>
            <a:t>TCP/UDP/Upper protocol header</a:t>
          </a:r>
        </a:p>
      </dgm:t>
    </dgm:pt>
    <dgm:pt modelId="{A4170181-DC26-40B8-9B78-C78A03A680A5}" type="parTrans" cxnId="{7EE54700-2F18-44DF-BC5D-C8BA1A7B1730}">
      <dgm:prSet/>
      <dgm:spPr/>
      <dgm:t>
        <a:bodyPr/>
        <a:lstStyle/>
        <a:p>
          <a:endParaRPr lang="en-US"/>
        </a:p>
      </dgm:t>
    </dgm:pt>
    <dgm:pt modelId="{B4D173B1-066E-48DC-84B8-EA9396931A45}" type="sibTrans" cxnId="{7EE54700-2F18-44DF-BC5D-C8BA1A7B1730}">
      <dgm:prSet/>
      <dgm:spPr/>
      <dgm:t>
        <a:bodyPr/>
        <a:lstStyle/>
        <a:p>
          <a:endParaRPr lang="en-US"/>
        </a:p>
      </dgm:t>
    </dgm:pt>
    <dgm:pt modelId="{B25611CA-7865-47D7-AEBA-B6E99BF3CD4B}">
      <dgm:prSet phldrT="[Text]"/>
      <dgm:spPr/>
      <dgm:t>
        <a:bodyPr/>
        <a:lstStyle/>
        <a:p>
          <a:r>
            <a:rPr lang="en-US" dirty="0"/>
            <a:t>Payload</a:t>
          </a:r>
        </a:p>
      </dgm:t>
    </dgm:pt>
    <dgm:pt modelId="{73F4149A-10EA-4AFB-B712-108BBB35AC27}" type="parTrans" cxnId="{DFDA4478-FFE7-429B-AEEF-42DB473B2B1F}">
      <dgm:prSet/>
      <dgm:spPr/>
      <dgm:t>
        <a:bodyPr/>
        <a:lstStyle/>
        <a:p>
          <a:endParaRPr lang="en-US"/>
        </a:p>
      </dgm:t>
    </dgm:pt>
    <dgm:pt modelId="{6E2CE565-E794-476E-AE47-67549686EAAB}" type="sibTrans" cxnId="{DFDA4478-FFE7-429B-AEEF-42DB473B2B1F}">
      <dgm:prSet/>
      <dgm:spPr/>
      <dgm:t>
        <a:bodyPr/>
        <a:lstStyle/>
        <a:p>
          <a:endParaRPr lang="en-US"/>
        </a:p>
      </dgm:t>
    </dgm:pt>
    <dgm:pt modelId="{38595561-7932-DB4B-935A-F77F244B7303}">
      <dgm:prSet phldrT="[Text]"/>
      <dgm:spPr>
        <a:solidFill>
          <a:srgbClr val="005A7C"/>
        </a:solidFill>
      </dgm:spPr>
      <dgm:t>
        <a:bodyPr/>
        <a:lstStyle/>
        <a:p>
          <a:r>
            <a:rPr lang="en-US" dirty="0"/>
            <a:t>Outer IP header</a:t>
          </a:r>
        </a:p>
      </dgm:t>
    </dgm:pt>
    <dgm:pt modelId="{BDE10285-5D02-E146-867A-E3BA85BA03CF}" type="parTrans" cxnId="{88AF3871-E742-3B43-AAF3-D87D4354FC37}">
      <dgm:prSet/>
      <dgm:spPr/>
      <dgm:t>
        <a:bodyPr/>
        <a:lstStyle/>
        <a:p>
          <a:endParaRPr lang="en-US"/>
        </a:p>
      </dgm:t>
    </dgm:pt>
    <dgm:pt modelId="{7A8A67D9-7215-8A41-A286-4EEC1D6E600A}" type="sibTrans" cxnId="{88AF3871-E742-3B43-AAF3-D87D4354FC37}">
      <dgm:prSet/>
      <dgm:spPr/>
      <dgm:t>
        <a:bodyPr/>
        <a:lstStyle/>
        <a:p>
          <a:endParaRPr lang="en-US"/>
        </a:p>
      </dgm:t>
    </dgm:pt>
    <dgm:pt modelId="{E7DE84E8-50FC-4664-B1C6-C2434A69096E}" type="pres">
      <dgm:prSet presAssocID="{9472A1D6-9B40-4360-8CD8-B783D0748E77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3C1B33A5-7157-6649-954C-741758EC492F}" type="pres">
      <dgm:prSet presAssocID="{38595561-7932-DB4B-935A-F77F244B7303}" presName="vertOne" presStyleCnt="0"/>
      <dgm:spPr/>
    </dgm:pt>
    <dgm:pt modelId="{2142BF96-8A14-8E4F-AC7F-1B579861A0FD}" type="pres">
      <dgm:prSet presAssocID="{38595561-7932-DB4B-935A-F77F244B7303}" presName="txOne" presStyleLbl="node0" presStyleIdx="0" presStyleCnt="1">
        <dgm:presLayoutVars>
          <dgm:chPref val="3"/>
        </dgm:presLayoutVars>
      </dgm:prSet>
      <dgm:spPr/>
    </dgm:pt>
    <dgm:pt modelId="{DD39DE9B-18D0-E448-82F2-3A108C1F79F2}" type="pres">
      <dgm:prSet presAssocID="{38595561-7932-DB4B-935A-F77F244B7303}" presName="parTransOne" presStyleCnt="0"/>
      <dgm:spPr/>
    </dgm:pt>
    <dgm:pt modelId="{334A56E5-C3F8-AF42-A081-BD835B448D11}" type="pres">
      <dgm:prSet presAssocID="{38595561-7932-DB4B-935A-F77F244B7303}" presName="horzOne" presStyleCnt="0"/>
      <dgm:spPr/>
    </dgm:pt>
    <dgm:pt modelId="{E5DC7EBF-D738-0049-9B3A-D372DB97081D}" type="pres">
      <dgm:prSet presAssocID="{295DD207-342B-4D35-BF68-842680D1438D}" presName="vertTwo" presStyleCnt="0"/>
      <dgm:spPr/>
    </dgm:pt>
    <dgm:pt modelId="{5F8DE912-0C67-374E-A47C-BE07C0242C4B}" type="pres">
      <dgm:prSet presAssocID="{295DD207-342B-4D35-BF68-842680D1438D}" presName="txTwo" presStyleLbl="node2" presStyleIdx="0" presStyleCnt="1">
        <dgm:presLayoutVars>
          <dgm:chPref val="3"/>
        </dgm:presLayoutVars>
      </dgm:prSet>
      <dgm:spPr/>
    </dgm:pt>
    <dgm:pt modelId="{C8FFAAC6-6C97-2B47-882F-FEB54945A79A}" type="pres">
      <dgm:prSet presAssocID="{295DD207-342B-4D35-BF68-842680D1438D}" presName="parTransTwo" presStyleCnt="0"/>
      <dgm:spPr/>
    </dgm:pt>
    <dgm:pt modelId="{B0FC806D-EEF5-804A-9239-4C5D9ABE4C6B}" type="pres">
      <dgm:prSet presAssocID="{295DD207-342B-4D35-BF68-842680D1438D}" presName="horzTwo" presStyleCnt="0"/>
      <dgm:spPr/>
    </dgm:pt>
    <dgm:pt modelId="{FFD3E4FE-8BCE-824E-B81C-4DF2D4AED371}" type="pres">
      <dgm:prSet presAssocID="{62343B62-A127-42FF-8B7B-2CE28300D68F}" presName="vertThree" presStyleCnt="0"/>
      <dgm:spPr/>
    </dgm:pt>
    <dgm:pt modelId="{479AFF41-F98A-6740-BCA5-479885B4C698}" type="pres">
      <dgm:prSet presAssocID="{62343B62-A127-42FF-8B7B-2CE28300D68F}" presName="txThree" presStyleLbl="node3" presStyleIdx="0" presStyleCnt="1">
        <dgm:presLayoutVars>
          <dgm:chPref val="3"/>
        </dgm:presLayoutVars>
      </dgm:prSet>
      <dgm:spPr/>
    </dgm:pt>
    <dgm:pt modelId="{777658B8-B6C5-4441-9940-893E5AD2CCA8}" type="pres">
      <dgm:prSet presAssocID="{62343B62-A127-42FF-8B7B-2CE28300D68F}" presName="parTransThree" presStyleCnt="0"/>
      <dgm:spPr/>
    </dgm:pt>
    <dgm:pt modelId="{E901F117-1DB2-6A48-AE0D-BB3B156F8877}" type="pres">
      <dgm:prSet presAssocID="{62343B62-A127-42FF-8B7B-2CE28300D68F}" presName="horzThree" presStyleCnt="0"/>
      <dgm:spPr/>
    </dgm:pt>
    <dgm:pt modelId="{B4B19C01-7280-304E-B8D5-EB450D655032}" type="pres">
      <dgm:prSet presAssocID="{B25611CA-7865-47D7-AEBA-B6E99BF3CD4B}" presName="vertFour" presStyleCnt="0">
        <dgm:presLayoutVars>
          <dgm:chPref val="3"/>
        </dgm:presLayoutVars>
      </dgm:prSet>
      <dgm:spPr/>
    </dgm:pt>
    <dgm:pt modelId="{72957A66-6F18-344F-8D02-F3416178F8EA}" type="pres">
      <dgm:prSet presAssocID="{B25611CA-7865-47D7-AEBA-B6E99BF3CD4B}" presName="txFour" presStyleLbl="node4" presStyleIdx="0" presStyleCnt="1">
        <dgm:presLayoutVars>
          <dgm:chPref val="3"/>
        </dgm:presLayoutVars>
      </dgm:prSet>
      <dgm:spPr/>
    </dgm:pt>
    <dgm:pt modelId="{493E2AD0-578D-9845-A6F2-48507BFD6A21}" type="pres">
      <dgm:prSet presAssocID="{B25611CA-7865-47D7-AEBA-B6E99BF3CD4B}" presName="horzFour" presStyleCnt="0"/>
      <dgm:spPr/>
    </dgm:pt>
  </dgm:ptLst>
  <dgm:cxnLst>
    <dgm:cxn modelId="{7EE54700-2F18-44DF-BC5D-C8BA1A7B1730}" srcId="{295DD207-342B-4D35-BF68-842680D1438D}" destId="{62343B62-A127-42FF-8B7B-2CE28300D68F}" srcOrd="0" destOrd="0" parTransId="{A4170181-DC26-40B8-9B78-C78A03A680A5}" sibTransId="{B4D173B1-066E-48DC-84B8-EA9396931A45}"/>
    <dgm:cxn modelId="{060AFF32-43C7-904A-B30D-79BE01951F54}" type="presOf" srcId="{295DD207-342B-4D35-BF68-842680D1438D}" destId="{5F8DE912-0C67-374E-A47C-BE07C0242C4B}" srcOrd="0" destOrd="0" presId="urn:microsoft.com/office/officeart/2005/8/layout/hierarchy4"/>
    <dgm:cxn modelId="{0727B544-F78E-4A25-8C9D-413950762BAD}" type="presOf" srcId="{9472A1D6-9B40-4360-8CD8-B783D0748E77}" destId="{E7DE84E8-50FC-4664-B1C6-C2434A69096E}" srcOrd="0" destOrd="0" presId="urn:microsoft.com/office/officeart/2005/8/layout/hierarchy4"/>
    <dgm:cxn modelId="{88AF3871-E742-3B43-AAF3-D87D4354FC37}" srcId="{9472A1D6-9B40-4360-8CD8-B783D0748E77}" destId="{38595561-7932-DB4B-935A-F77F244B7303}" srcOrd="0" destOrd="0" parTransId="{BDE10285-5D02-E146-867A-E3BA85BA03CF}" sibTransId="{7A8A67D9-7215-8A41-A286-4EEC1D6E600A}"/>
    <dgm:cxn modelId="{DFDA4478-FFE7-429B-AEEF-42DB473B2B1F}" srcId="{62343B62-A127-42FF-8B7B-2CE28300D68F}" destId="{B25611CA-7865-47D7-AEBA-B6E99BF3CD4B}" srcOrd="0" destOrd="0" parTransId="{73F4149A-10EA-4AFB-B712-108BBB35AC27}" sibTransId="{6E2CE565-E794-476E-AE47-67549686EAAB}"/>
    <dgm:cxn modelId="{9EE4B981-473A-A247-89D7-FD50ECBE6E7F}" type="presOf" srcId="{B25611CA-7865-47D7-AEBA-B6E99BF3CD4B}" destId="{72957A66-6F18-344F-8D02-F3416178F8EA}" srcOrd="0" destOrd="0" presId="urn:microsoft.com/office/officeart/2005/8/layout/hierarchy4"/>
    <dgm:cxn modelId="{D4D2918D-3D5E-5C4C-8016-7C174C136C27}" type="presOf" srcId="{38595561-7932-DB4B-935A-F77F244B7303}" destId="{2142BF96-8A14-8E4F-AC7F-1B579861A0FD}" srcOrd="0" destOrd="0" presId="urn:microsoft.com/office/officeart/2005/8/layout/hierarchy4"/>
    <dgm:cxn modelId="{E3D79EAA-52C5-B24C-B94A-F92D224EAC00}" type="presOf" srcId="{62343B62-A127-42FF-8B7B-2CE28300D68F}" destId="{479AFF41-F98A-6740-BCA5-479885B4C698}" srcOrd="0" destOrd="0" presId="urn:microsoft.com/office/officeart/2005/8/layout/hierarchy4"/>
    <dgm:cxn modelId="{30B2DEAA-DB10-405D-AD81-BD4F9F66CED9}" srcId="{38595561-7932-DB4B-935A-F77F244B7303}" destId="{295DD207-342B-4D35-BF68-842680D1438D}" srcOrd="0" destOrd="0" parTransId="{AA4CABAD-865D-46FE-8D55-DE60DA89A42B}" sibTransId="{96107D6E-8DE5-41AB-822B-50A98776E20A}"/>
    <dgm:cxn modelId="{D6F0BDE6-E760-C34D-AEDD-6EBC6081C1DB}" type="presParOf" srcId="{E7DE84E8-50FC-4664-B1C6-C2434A69096E}" destId="{3C1B33A5-7157-6649-954C-741758EC492F}" srcOrd="0" destOrd="0" presId="urn:microsoft.com/office/officeart/2005/8/layout/hierarchy4"/>
    <dgm:cxn modelId="{E844546D-C11A-8142-BC94-50918375BF02}" type="presParOf" srcId="{3C1B33A5-7157-6649-954C-741758EC492F}" destId="{2142BF96-8A14-8E4F-AC7F-1B579861A0FD}" srcOrd="0" destOrd="0" presId="urn:microsoft.com/office/officeart/2005/8/layout/hierarchy4"/>
    <dgm:cxn modelId="{3A87B654-F3F0-704F-A607-2D633613AC51}" type="presParOf" srcId="{3C1B33A5-7157-6649-954C-741758EC492F}" destId="{DD39DE9B-18D0-E448-82F2-3A108C1F79F2}" srcOrd="1" destOrd="0" presId="urn:microsoft.com/office/officeart/2005/8/layout/hierarchy4"/>
    <dgm:cxn modelId="{09BD3200-B485-A747-A3D5-4B910A8F81A0}" type="presParOf" srcId="{3C1B33A5-7157-6649-954C-741758EC492F}" destId="{334A56E5-C3F8-AF42-A081-BD835B448D11}" srcOrd="2" destOrd="0" presId="urn:microsoft.com/office/officeart/2005/8/layout/hierarchy4"/>
    <dgm:cxn modelId="{88855F90-488C-004B-9CE8-939393E1ADF8}" type="presParOf" srcId="{334A56E5-C3F8-AF42-A081-BD835B448D11}" destId="{E5DC7EBF-D738-0049-9B3A-D372DB97081D}" srcOrd="0" destOrd="0" presId="urn:microsoft.com/office/officeart/2005/8/layout/hierarchy4"/>
    <dgm:cxn modelId="{A7055191-A419-C940-81D1-0E06ABFD426B}" type="presParOf" srcId="{E5DC7EBF-D738-0049-9B3A-D372DB97081D}" destId="{5F8DE912-0C67-374E-A47C-BE07C0242C4B}" srcOrd="0" destOrd="0" presId="urn:microsoft.com/office/officeart/2005/8/layout/hierarchy4"/>
    <dgm:cxn modelId="{FBF20CF5-E9EA-F44B-8F0C-E4ADFA09505B}" type="presParOf" srcId="{E5DC7EBF-D738-0049-9B3A-D372DB97081D}" destId="{C8FFAAC6-6C97-2B47-882F-FEB54945A79A}" srcOrd="1" destOrd="0" presId="urn:microsoft.com/office/officeart/2005/8/layout/hierarchy4"/>
    <dgm:cxn modelId="{E524151E-0F8A-1F4B-B690-BFE9D43EC9CA}" type="presParOf" srcId="{E5DC7EBF-D738-0049-9B3A-D372DB97081D}" destId="{B0FC806D-EEF5-804A-9239-4C5D9ABE4C6B}" srcOrd="2" destOrd="0" presId="urn:microsoft.com/office/officeart/2005/8/layout/hierarchy4"/>
    <dgm:cxn modelId="{D87DC2A1-A7AC-A64B-B0A0-000F3440DB5D}" type="presParOf" srcId="{B0FC806D-EEF5-804A-9239-4C5D9ABE4C6B}" destId="{FFD3E4FE-8BCE-824E-B81C-4DF2D4AED371}" srcOrd="0" destOrd="0" presId="urn:microsoft.com/office/officeart/2005/8/layout/hierarchy4"/>
    <dgm:cxn modelId="{B504BCDB-2D4B-D34D-AE27-3C49D8820233}" type="presParOf" srcId="{FFD3E4FE-8BCE-824E-B81C-4DF2D4AED371}" destId="{479AFF41-F98A-6740-BCA5-479885B4C698}" srcOrd="0" destOrd="0" presId="urn:microsoft.com/office/officeart/2005/8/layout/hierarchy4"/>
    <dgm:cxn modelId="{F02AE468-5884-374A-9925-F22FE87C5FBA}" type="presParOf" srcId="{FFD3E4FE-8BCE-824E-B81C-4DF2D4AED371}" destId="{777658B8-B6C5-4441-9940-893E5AD2CCA8}" srcOrd="1" destOrd="0" presId="urn:microsoft.com/office/officeart/2005/8/layout/hierarchy4"/>
    <dgm:cxn modelId="{56869868-8C12-984C-AB96-A981E84360D3}" type="presParOf" srcId="{FFD3E4FE-8BCE-824E-B81C-4DF2D4AED371}" destId="{E901F117-1DB2-6A48-AE0D-BB3B156F8877}" srcOrd="2" destOrd="0" presId="urn:microsoft.com/office/officeart/2005/8/layout/hierarchy4"/>
    <dgm:cxn modelId="{DB864E6C-F2D2-EB49-870F-2B4423790298}" type="presParOf" srcId="{E901F117-1DB2-6A48-AE0D-BB3B156F8877}" destId="{B4B19C01-7280-304E-B8D5-EB450D655032}" srcOrd="0" destOrd="0" presId="urn:microsoft.com/office/officeart/2005/8/layout/hierarchy4"/>
    <dgm:cxn modelId="{BA0313CF-8FEA-624C-BE86-1516D3A85542}" type="presParOf" srcId="{B4B19C01-7280-304E-B8D5-EB450D655032}" destId="{72957A66-6F18-344F-8D02-F3416178F8EA}" srcOrd="0" destOrd="0" presId="urn:microsoft.com/office/officeart/2005/8/layout/hierarchy4"/>
    <dgm:cxn modelId="{3C010044-3144-8341-ABF9-F3962E2F3B71}" type="presParOf" srcId="{B4B19C01-7280-304E-B8D5-EB450D655032}" destId="{493E2AD0-578D-9845-A6F2-48507BFD6A21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472A1D6-9B40-4360-8CD8-B783D0748E77}" type="doc">
      <dgm:prSet loTypeId="urn:microsoft.com/office/officeart/2005/8/layout/hierarchy4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95DD207-342B-4D35-BF68-842680D1438D}">
      <dgm:prSet phldrT="[Text]"/>
      <dgm:spPr/>
      <dgm:t>
        <a:bodyPr/>
        <a:lstStyle/>
        <a:p>
          <a:r>
            <a:rPr lang="en-US" dirty="0"/>
            <a:t>IP header</a:t>
          </a:r>
        </a:p>
      </dgm:t>
    </dgm:pt>
    <dgm:pt modelId="{AA4CABAD-865D-46FE-8D55-DE60DA89A42B}" type="parTrans" cxnId="{30B2DEAA-DB10-405D-AD81-BD4F9F66CED9}">
      <dgm:prSet/>
      <dgm:spPr/>
      <dgm:t>
        <a:bodyPr/>
        <a:lstStyle/>
        <a:p>
          <a:endParaRPr lang="en-US"/>
        </a:p>
      </dgm:t>
    </dgm:pt>
    <dgm:pt modelId="{96107D6E-8DE5-41AB-822B-50A98776E20A}" type="sibTrans" cxnId="{30B2DEAA-DB10-405D-AD81-BD4F9F66CED9}">
      <dgm:prSet/>
      <dgm:spPr/>
      <dgm:t>
        <a:bodyPr/>
        <a:lstStyle/>
        <a:p>
          <a:endParaRPr lang="en-US"/>
        </a:p>
      </dgm:t>
    </dgm:pt>
    <dgm:pt modelId="{62343B62-A127-42FF-8B7B-2CE28300D68F}">
      <dgm:prSet phldrT="[Text]"/>
      <dgm:spPr/>
      <dgm:t>
        <a:bodyPr/>
        <a:lstStyle/>
        <a:p>
          <a:r>
            <a:rPr lang="en-US" dirty="0"/>
            <a:t>TCP/UDP/Upper protocol header</a:t>
          </a:r>
        </a:p>
      </dgm:t>
    </dgm:pt>
    <dgm:pt modelId="{A4170181-DC26-40B8-9B78-C78A03A680A5}" type="parTrans" cxnId="{7EE54700-2F18-44DF-BC5D-C8BA1A7B1730}">
      <dgm:prSet/>
      <dgm:spPr/>
      <dgm:t>
        <a:bodyPr/>
        <a:lstStyle/>
        <a:p>
          <a:endParaRPr lang="en-US"/>
        </a:p>
      </dgm:t>
    </dgm:pt>
    <dgm:pt modelId="{B4D173B1-066E-48DC-84B8-EA9396931A45}" type="sibTrans" cxnId="{7EE54700-2F18-44DF-BC5D-C8BA1A7B1730}">
      <dgm:prSet/>
      <dgm:spPr/>
      <dgm:t>
        <a:bodyPr/>
        <a:lstStyle/>
        <a:p>
          <a:endParaRPr lang="en-US"/>
        </a:p>
      </dgm:t>
    </dgm:pt>
    <dgm:pt modelId="{B25611CA-7865-47D7-AEBA-B6E99BF3CD4B}">
      <dgm:prSet phldrT="[Text]"/>
      <dgm:spPr/>
      <dgm:t>
        <a:bodyPr/>
        <a:lstStyle/>
        <a:p>
          <a:r>
            <a:rPr lang="en-US" dirty="0"/>
            <a:t>Payload</a:t>
          </a:r>
        </a:p>
      </dgm:t>
    </dgm:pt>
    <dgm:pt modelId="{73F4149A-10EA-4AFB-B712-108BBB35AC27}" type="parTrans" cxnId="{DFDA4478-FFE7-429B-AEEF-42DB473B2B1F}">
      <dgm:prSet/>
      <dgm:spPr/>
      <dgm:t>
        <a:bodyPr/>
        <a:lstStyle/>
        <a:p>
          <a:endParaRPr lang="en-US"/>
        </a:p>
      </dgm:t>
    </dgm:pt>
    <dgm:pt modelId="{6E2CE565-E794-476E-AE47-67549686EAAB}" type="sibTrans" cxnId="{DFDA4478-FFE7-429B-AEEF-42DB473B2B1F}">
      <dgm:prSet/>
      <dgm:spPr/>
      <dgm:t>
        <a:bodyPr/>
        <a:lstStyle/>
        <a:p>
          <a:endParaRPr lang="en-US"/>
        </a:p>
      </dgm:t>
    </dgm:pt>
    <dgm:pt modelId="{E7DE84E8-50FC-4664-B1C6-C2434A69096E}" type="pres">
      <dgm:prSet presAssocID="{9472A1D6-9B40-4360-8CD8-B783D0748E77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ECE98C38-1BBC-44F6-9DD7-E8FFD12F6B48}" type="pres">
      <dgm:prSet presAssocID="{295DD207-342B-4D35-BF68-842680D1438D}" presName="vertOne" presStyleCnt="0"/>
      <dgm:spPr/>
    </dgm:pt>
    <dgm:pt modelId="{0B4DB6AA-0138-4A15-A481-AD6DBFE3DAB0}" type="pres">
      <dgm:prSet presAssocID="{295DD207-342B-4D35-BF68-842680D1438D}" presName="txOne" presStyleLbl="node0" presStyleIdx="0" presStyleCnt="1">
        <dgm:presLayoutVars>
          <dgm:chPref val="3"/>
        </dgm:presLayoutVars>
      </dgm:prSet>
      <dgm:spPr/>
    </dgm:pt>
    <dgm:pt modelId="{5075C7A4-DF2C-467A-9E4E-381A1324CCA1}" type="pres">
      <dgm:prSet presAssocID="{295DD207-342B-4D35-BF68-842680D1438D}" presName="parTransOne" presStyleCnt="0"/>
      <dgm:spPr/>
    </dgm:pt>
    <dgm:pt modelId="{F51CA2CB-7E99-4E35-B9C3-F9B140995372}" type="pres">
      <dgm:prSet presAssocID="{295DD207-342B-4D35-BF68-842680D1438D}" presName="horzOne" presStyleCnt="0"/>
      <dgm:spPr/>
    </dgm:pt>
    <dgm:pt modelId="{38923F10-1E9A-40CD-B6B6-BFB10057CFC2}" type="pres">
      <dgm:prSet presAssocID="{62343B62-A127-42FF-8B7B-2CE28300D68F}" presName="vertTwo" presStyleCnt="0"/>
      <dgm:spPr/>
    </dgm:pt>
    <dgm:pt modelId="{CE44EB03-E475-4AED-9147-505C94143A95}" type="pres">
      <dgm:prSet presAssocID="{62343B62-A127-42FF-8B7B-2CE28300D68F}" presName="txTwo" presStyleLbl="node2" presStyleIdx="0" presStyleCnt="1">
        <dgm:presLayoutVars>
          <dgm:chPref val="3"/>
        </dgm:presLayoutVars>
      </dgm:prSet>
      <dgm:spPr/>
    </dgm:pt>
    <dgm:pt modelId="{569BC35E-D967-4E83-ACDA-AE0C881BAB8A}" type="pres">
      <dgm:prSet presAssocID="{62343B62-A127-42FF-8B7B-2CE28300D68F}" presName="parTransTwo" presStyleCnt="0"/>
      <dgm:spPr/>
    </dgm:pt>
    <dgm:pt modelId="{D91141FB-0399-47F8-BE6E-9E444E850F45}" type="pres">
      <dgm:prSet presAssocID="{62343B62-A127-42FF-8B7B-2CE28300D68F}" presName="horzTwo" presStyleCnt="0"/>
      <dgm:spPr/>
    </dgm:pt>
    <dgm:pt modelId="{C9E03361-0AD5-4568-8A10-33984F98239B}" type="pres">
      <dgm:prSet presAssocID="{B25611CA-7865-47D7-AEBA-B6E99BF3CD4B}" presName="vertThree" presStyleCnt="0"/>
      <dgm:spPr/>
    </dgm:pt>
    <dgm:pt modelId="{F47E866E-85BB-4A4B-BD2C-4FFF0DC46CCC}" type="pres">
      <dgm:prSet presAssocID="{B25611CA-7865-47D7-AEBA-B6E99BF3CD4B}" presName="txThree" presStyleLbl="node3" presStyleIdx="0" presStyleCnt="1" custLinFactNeighborX="490">
        <dgm:presLayoutVars>
          <dgm:chPref val="3"/>
        </dgm:presLayoutVars>
      </dgm:prSet>
      <dgm:spPr/>
    </dgm:pt>
    <dgm:pt modelId="{5EE6AC99-2A39-4E25-BAAC-799911558E47}" type="pres">
      <dgm:prSet presAssocID="{B25611CA-7865-47D7-AEBA-B6E99BF3CD4B}" presName="horzThree" presStyleCnt="0"/>
      <dgm:spPr/>
    </dgm:pt>
  </dgm:ptLst>
  <dgm:cxnLst>
    <dgm:cxn modelId="{7EE54700-2F18-44DF-BC5D-C8BA1A7B1730}" srcId="{295DD207-342B-4D35-BF68-842680D1438D}" destId="{62343B62-A127-42FF-8B7B-2CE28300D68F}" srcOrd="0" destOrd="0" parTransId="{A4170181-DC26-40B8-9B78-C78A03A680A5}" sibTransId="{B4D173B1-066E-48DC-84B8-EA9396931A45}"/>
    <dgm:cxn modelId="{F88A921A-C432-4FF9-B1FC-F6B988769372}" type="presOf" srcId="{295DD207-342B-4D35-BF68-842680D1438D}" destId="{0B4DB6AA-0138-4A15-A481-AD6DBFE3DAB0}" srcOrd="0" destOrd="0" presId="urn:microsoft.com/office/officeart/2005/8/layout/hierarchy4"/>
    <dgm:cxn modelId="{87934434-669E-4D79-BFCD-60F023500574}" type="presOf" srcId="{B25611CA-7865-47D7-AEBA-B6E99BF3CD4B}" destId="{F47E866E-85BB-4A4B-BD2C-4FFF0DC46CCC}" srcOrd="0" destOrd="0" presId="urn:microsoft.com/office/officeart/2005/8/layout/hierarchy4"/>
    <dgm:cxn modelId="{0727B544-F78E-4A25-8C9D-413950762BAD}" type="presOf" srcId="{9472A1D6-9B40-4360-8CD8-B783D0748E77}" destId="{E7DE84E8-50FC-4664-B1C6-C2434A69096E}" srcOrd="0" destOrd="0" presId="urn:microsoft.com/office/officeart/2005/8/layout/hierarchy4"/>
    <dgm:cxn modelId="{DFDA4478-FFE7-429B-AEEF-42DB473B2B1F}" srcId="{62343B62-A127-42FF-8B7B-2CE28300D68F}" destId="{B25611CA-7865-47D7-AEBA-B6E99BF3CD4B}" srcOrd="0" destOrd="0" parTransId="{73F4149A-10EA-4AFB-B712-108BBB35AC27}" sibTransId="{6E2CE565-E794-476E-AE47-67549686EAAB}"/>
    <dgm:cxn modelId="{CD0AE384-5349-4A7A-A61D-4915F1A573E4}" type="presOf" srcId="{62343B62-A127-42FF-8B7B-2CE28300D68F}" destId="{CE44EB03-E475-4AED-9147-505C94143A95}" srcOrd="0" destOrd="0" presId="urn:microsoft.com/office/officeart/2005/8/layout/hierarchy4"/>
    <dgm:cxn modelId="{30B2DEAA-DB10-405D-AD81-BD4F9F66CED9}" srcId="{9472A1D6-9B40-4360-8CD8-B783D0748E77}" destId="{295DD207-342B-4D35-BF68-842680D1438D}" srcOrd="0" destOrd="0" parTransId="{AA4CABAD-865D-46FE-8D55-DE60DA89A42B}" sibTransId="{96107D6E-8DE5-41AB-822B-50A98776E20A}"/>
    <dgm:cxn modelId="{5E463033-F16E-40B1-810C-0F919114E146}" type="presParOf" srcId="{E7DE84E8-50FC-4664-B1C6-C2434A69096E}" destId="{ECE98C38-1BBC-44F6-9DD7-E8FFD12F6B48}" srcOrd="0" destOrd="0" presId="urn:microsoft.com/office/officeart/2005/8/layout/hierarchy4"/>
    <dgm:cxn modelId="{4F776D84-5107-46EC-ABBA-786F0B7B9DDE}" type="presParOf" srcId="{ECE98C38-1BBC-44F6-9DD7-E8FFD12F6B48}" destId="{0B4DB6AA-0138-4A15-A481-AD6DBFE3DAB0}" srcOrd="0" destOrd="0" presId="urn:microsoft.com/office/officeart/2005/8/layout/hierarchy4"/>
    <dgm:cxn modelId="{6D64439F-0C54-41AA-9327-72EE3236EF39}" type="presParOf" srcId="{ECE98C38-1BBC-44F6-9DD7-E8FFD12F6B48}" destId="{5075C7A4-DF2C-467A-9E4E-381A1324CCA1}" srcOrd="1" destOrd="0" presId="urn:microsoft.com/office/officeart/2005/8/layout/hierarchy4"/>
    <dgm:cxn modelId="{E42F6C3F-0B15-4BC5-A366-B8F63CCFF64B}" type="presParOf" srcId="{ECE98C38-1BBC-44F6-9DD7-E8FFD12F6B48}" destId="{F51CA2CB-7E99-4E35-B9C3-F9B140995372}" srcOrd="2" destOrd="0" presId="urn:microsoft.com/office/officeart/2005/8/layout/hierarchy4"/>
    <dgm:cxn modelId="{C3C07C83-927E-4944-94FC-8A1DF4D85A87}" type="presParOf" srcId="{F51CA2CB-7E99-4E35-B9C3-F9B140995372}" destId="{38923F10-1E9A-40CD-B6B6-BFB10057CFC2}" srcOrd="0" destOrd="0" presId="urn:microsoft.com/office/officeart/2005/8/layout/hierarchy4"/>
    <dgm:cxn modelId="{FBE167DA-7654-479E-87F6-C43484B3640E}" type="presParOf" srcId="{38923F10-1E9A-40CD-B6B6-BFB10057CFC2}" destId="{CE44EB03-E475-4AED-9147-505C94143A95}" srcOrd="0" destOrd="0" presId="urn:microsoft.com/office/officeart/2005/8/layout/hierarchy4"/>
    <dgm:cxn modelId="{56A57522-0601-41DC-B19F-4335EEF768B1}" type="presParOf" srcId="{38923F10-1E9A-40CD-B6B6-BFB10057CFC2}" destId="{569BC35E-D967-4E83-ACDA-AE0C881BAB8A}" srcOrd="1" destOrd="0" presId="urn:microsoft.com/office/officeart/2005/8/layout/hierarchy4"/>
    <dgm:cxn modelId="{83A226D7-B498-4814-B822-108A57BBE868}" type="presParOf" srcId="{38923F10-1E9A-40CD-B6B6-BFB10057CFC2}" destId="{D91141FB-0399-47F8-BE6E-9E444E850F45}" srcOrd="2" destOrd="0" presId="urn:microsoft.com/office/officeart/2005/8/layout/hierarchy4"/>
    <dgm:cxn modelId="{966FBD26-69D3-4D09-AA6B-065047AA7A9A}" type="presParOf" srcId="{D91141FB-0399-47F8-BE6E-9E444E850F45}" destId="{C9E03361-0AD5-4568-8A10-33984F98239B}" srcOrd="0" destOrd="0" presId="urn:microsoft.com/office/officeart/2005/8/layout/hierarchy4"/>
    <dgm:cxn modelId="{0EF1F345-0301-438F-AD9C-B3B1A55C9B6B}" type="presParOf" srcId="{C9E03361-0AD5-4568-8A10-33984F98239B}" destId="{F47E866E-85BB-4A4B-BD2C-4FFF0DC46CCC}" srcOrd="0" destOrd="0" presId="urn:microsoft.com/office/officeart/2005/8/layout/hierarchy4"/>
    <dgm:cxn modelId="{E5EE4FA6-D613-47BE-8717-7B3F292F3B05}" type="presParOf" srcId="{C9E03361-0AD5-4568-8A10-33984F98239B}" destId="{5EE6AC99-2A39-4E25-BAAC-799911558E47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1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4DB6AA-0138-4A15-A481-AD6DBFE3DAB0}">
      <dsp:nvSpPr>
        <dsp:cNvPr id="0" name=""/>
        <dsp:cNvSpPr/>
      </dsp:nvSpPr>
      <dsp:spPr>
        <a:xfrm>
          <a:off x="1184" y="143"/>
          <a:ext cx="2424292" cy="30068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IP header</a:t>
          </a:r>
        </a:p>
      </dsp:txBody>
      <dsp:txXfrm>
        <a:off x="9991" y="8950"/>
        <a:ext cx="2406678" cy="283073"/>
      </dsp:txXfrm>
    </dsp:sp>
    <dsp:sp modelId="{CE44EB03-E475-4AED-9147-505C94143A95}">
      <dsp:nvSpPr>
        <dsp:cNvPr id="0" name=""/>
        <dsp:cNvSpPr/>
      </dsp:nvSpPr>
      <dsp:spPr>
        <a:xfrm>
          <a:off x="1184" y="342303"/>
          <a:ext cx="2424292" cy="30068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TCP/UDP/Upper protocol header</a:t>
          </a:r>
        </a:p>
      </dsp:txBody>
      <dsp:txXfrm>
        <a:off x="9991" y="351110"/>
        <a:ext cx="2406678" cy="283073"/>
      </dsp:txXfrm>
    </dsp:sp>
    <dsp:sp modelId="{F47E866E-85BB-4A4B-BD2C-4FFF0DC46CCC}">
      <dsp:nvSpPr>
        <dsp:cNvPr id="0" name=""/>
        <dsp:cNvSpPr/>
      </dsp:nvSpPr>
      <dsp:spPr>
        <a:xfrm>
          <a:off x="2369" y="684462"/>
          <a:ext cx="2424292" cy="30068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Payload</a:t>
          </a:r>
        </a:p>
      </dsp:txBody>
      <dsp:txXfrm>
        <a:off x="11176" y="693269"/>
        <a:ext cx="2406678" cy="28307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42BF96-8A14-8E4F-AC7F-1B579861A0FD}">
      <dsp:nvSpPr>
        <dsp:cNvPr id="0" name=""/>
        <dsp:cNvSpPr/>
      </dsp:nvSpPr>
      <dsp:spPr>
        <a:xfrm>
          <a:off x="1184" y="544"/>
          <a:ext cx="2424292" cy="356083"/>
        </a:xfrm>
        <a:prstGeom prst="roundRect">
          <a:avLst>
            <a:gd name="adj" fmla="val 10000"/>
          </a:avLst>
        </a:prstGeom>
        <a:solidFill>
          <a:srgbClr val="005A7C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Outer IP header</a:t>
          </a:r>
        </a:p>
      </dsp:txBody>
      <dsp:txXfrm>
        <a:off x="11613" y="10973"/>
        <a:ext cx="2403434" cy="335225"/>
      </dsp:txXfrm>
    </dsp:sp>
    <dsp:sp modelId="{5F8DE912-0C67-374E-A47C-BE07C0242C4B}">
      <dsp:nvSpPr>
        <dsp:cNvPr id="0" name=""/>
        <dsp:cNvSpPr/>
      </dsp:nvSpPr>
      <dsp:spPr>
        <a:xfrm>
          <a:off x="1184" y="388444"/>
          <a:ext cx="2424292" cy="35608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Inner IP header</a:t>
          </a:r>
        </a:p>
      </dsp:txBody>
      <dsp:txXfrm>
        <a:off x="11613" y="398873"/>
        <a:ext cx="2403434" cy="335225"/>
      </dsp:txXfrm>
    </dsp:sp>
    <dsp:sp modelId="{479AFF41-F98A-6740-BCA5-479885B4C698}">
      <dsp:nvSpPr>
        <dsp:cNvPr id="0" name=""/>
        <dsp:cNvSpPr/>
      </dsp:nvSpPr>
      <dsp:spPr>
        <a:xfrm>
          <a:off x="1184" y="776344"/>
          <a:ext cx="2424292" cy="35608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TCP/UDP/Upper protocol header</a:t>
          </a:r>
        </a:p>
      </dsp:txBody>
      <dsp:txXfrm>
        <a:off x="11613" y="786773"/>
        <a:ext cx="2403434" cy="335225"/>
      </dsp:txXfrm>
    </dsp:sp>
    <dsp:sp modelId="{72957A66-6F18-344F-8D02-F3416178F8EA}">
      <dsp:nvSpPr>
        <dsp:cNvPr id="0" name=""/>
        <dsp:cNvSpPr/>
      </dsp:nvSpPr>
      <dsp:spPr>
        <a:xfrm>
          <a:off x="1184" y="1164244"/>
          <a:ext cx="2424292" cy="35608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Payload</a:t>
          </a:r>
        </a:p>
      </dsp:txBody>
      <dsp:txXfrm>
        <a:off x="11613" y="1174673"/>
        <a:ext cx="2403434" cy="33522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4DB6AA-0138-4A15-A481-AD6DBFE3DAB0}">
      <dsp:nvSpPr>
        <dsp:cNvPr id="0" name=""/>
        <dsp:cNvSpPr/>
      </dsp:nvSpPr>
      <dsp:spPr>
        <a:xfrm>
          <a:off x="1184" y="143"/>
          <a:ext cx="2424292" cy="30068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IP header</a:t>
          </a:r>
        </a:p>
      </dsp:txBody>
      <dsp:txXfrm>
        <a:off x="9991" y="8950"/>
        <a:ext cx="2406678" cy="283073"/>
      </dsp:txXfrm>
    </dsp:sp>
    <dsp:sp modelId="{CE44EB03-E475-4AED-9147-505C94143A95}">
      <dsp:nvSpPr>
        <dsp:cNvPr id="0" name=""/>
        <dsp:cNvSpPr/>
      </dsp:nvSpPr>
      <dsp:spPr>
        <a:xfrm>
          <a:off x="1184" y="342303"/>
          <a:ext cx="2424292" cy="30068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TCP/UDP/Upper protocol header</a:t>
          </a:r>
        </a:p>
      </dsp:txBody>
      <dsp:txXfrm>
        <a:off x="9991" y="351110"/>
        <a:ext cx="2406678" cy="283073"/>
      </dsp:txXfrm>
    </dsp:sp>
    <dsp:sp modelId="{F47E866E-85BB-4A4B-BD2C-4FFF0DC46CCC}">
      <dsp:nvSpPr>
        <dsp:cNvPr id="0" name=""/>
        <dsp:cNvSpPr/>
      </dsp:nvSpPr>
      <dsp:spPr>
        <a:xfrm>
          <a:off x="2369" y="684462"/>
          <a:ext cx="2424292" cy="30068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Payload</a:t>
          </a:r>
        </a:p>
      </dsp:txBody>
      <dsp:txXfrm>
        <a:off x="11176" y="693269"/>
        <a:ext cx="2406678" cy="28307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B027AE7-EBBA-3B46-A62D-A1FCCBD82C9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AA06565-0B3A-F54D-A0F8-00B9C7B200E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131DBD-9FD6-6A45-9ABB-BCA8406B2010}" type="datetimeFigureOut">
              <a:rPr lang="en-US" smtClean="0"/>
              <a:t>7/20/23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696465-4202-D948-9244-A3AA3C3692F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4214B0-EA45-EE40-AB13-4AA29EA130F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7E7C5F-33A9-AC45-8974-CE26FF22DF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28832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E4AA41-EF54-314A-80EC-C2E05FA693EE}" type="datetimeFigureOut">
              <a:rPr lang="en-US" smtClean="0"/>
              <a:t>7/20/23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234C94-B050-584A-A843-DB99695458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2021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34C94-B050-584A-A843-DB996954582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6621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34C94-B050-584A-A843-DB996954582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9796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34C94-B050-584A-A843-DB996954582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1893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34C94-B050-584A-A843-DB996954582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6399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9E4EA7E-1DB2-EC43-8BF6-7C9408FCE687}"/>
              </a:ext>
            </a:extLst>
          </p:cNvPr>
          <p:cNvSpPr txBox="1"/>
          <p:nvPr userDrawn="1"/>
        </p:nvSpPr>
        <p:spPr>
          <a:xfrm>
            <a:off x="11245174" y="6310009"/>
            <a:ext cx="5836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94000DE4-E59E-D941-A73A-4F15C03D18BA}" type="slidenum">
              <a:rPr lang="en-US" sz="1400" b="0" i="0" smtClean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algn="r"/>
              <a:t>‹#›</a:t>
            </a:fld>
            <a:endParaRPr lang="en-US" sz="1400" b="0" i="0" dirty="0">
              <a:solidFill>
                <a:schemeClr val="tx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A975DF16-5712-5B4F-83C4-2C7B0C150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727" y="365125"/>
            <a:ext cx="1136035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6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409225A-8E8C-C14A-8BB7-A675BDF75A5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05726" y="1841770"/>
            <a:ext cx="11360359" cy="434502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>
                <a:solidFill>
                  <a:srgbClr val="838383"/>
                </a:solidFill>
              </a:defRPr>
            </a:lvl2pPr>
            <a:lvl3pPr>
              <a:defRPr sz="1600">
                <a:solidFill>
                  <a:srgbClr val="838383"/>
                </a:solidFill>
              </a:defRPr>
            </a:lvl3pPr>
            <a:lvl4pPr>
              <a:defRPr sz="1400">
                <a:solidFill>
                  <a:srgbClr val="838383"/>
                </a:solidFill>
              </a:defRPr>
            </a:lvl4pPr>
            <a:lvl5pPr>
              <a:defRPr sz="1400">
                <a:solidFill>
                  <a:srgbClr val="838383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824222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Divider-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9D32416-9F13-42E6-91D3-B1EC2A61DC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4" y="0"/>
            <a:ext cx="12190610" cy="68579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5B4779F-805D-4DF3-8CF8-21A5F2CBB8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232252"/>
            <a:ext cx="6214110" cy="2387600"/>
          </a:xfrm>
        </p:spPr>
        <p:txBody>
          <a:bodyPr lIns="0" anchor="b">
            <a:normAutofit/>
          </a:bodyPr>
          <a:lstStyle>
            <a:lvl1pPr algn="l"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6FEB45-A232-4BC4-B6A4-72045F0E3D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2948147"/>
            <a:ext cx="6214110" cy="1655762"/>
          </a:xfrm>
        </p:spPr>
        <p:txBody>
          <a:bodyPr lIns="0"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72517C-35F3-43E5-8C11-BABA4170C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3D1C561-8755-4204-8855-F23ADD78F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8245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1AA5899-5BCF-B446-A5F3-24E28B55DA8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16F5AF-E384-F145-8613-F28E65705F97}" type="slidenum">
              <a:rPr lang="en-US" smtClean="0"/>
              <a:t>‹#›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5050FBA-E366-5946-9789-3C67C925F7EE}"/>
              </a:ext>
            </a:extLst>
          </p:cNvPr>
          <p:cNvSpPr/>
          <p:nvPr userDrawn="1"/>
        </p:nvSpPr>
        <p:spPr>
          <a:xfrm>
            <a:off x="0" y="0"/>
            <a:ext cx="12192000" cy="3242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1054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00FE3C5-7A63-C540-8945-10FC0F76A541}"/>
              </a:ext>
            </a:extLst>
          </p:cNvPr>
          <p:cNvSpPr/>
          <p:nvPr userDrawn="1"/>
        </p:nvSpPr>
        <p:spPr>
          <a:xfrm>
            <a:off x="0" y="0"/>
            <a:ext cx="3948913" cy="6858000"/>
          </a:xfrm>
          <a:prstGeom prst="rect">
            <a:avLst/>
          </a:prstGeom>
          <a:solidFill>
            <a:srgbClr val="6CC2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7012C31-4F3B-413A-A98A-486D408D725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18249"/>
          <a:stretch/>
        </p:blipFill>
        <p:spPr>
          <a:xfrm>
            <a:off x="3782201" y="2"/>
            <a:ext cx="8409800" cy="68579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5B4779F-805D-4DF3-8CF8-21A5F2CBB8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1314093"/>
            <a:ext cx="6214110" cy="2387600"/>
          </a:xfrm>
        </p:spPr>
        <p:txBody>
          <a:bodyPr lIns="0" anchor="b">
            <a:normAutofit/>
          </a:bodyPr>
          <a:lstStyle>
            <a:lvl1pPr algn="l"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6FEB45-A232-4BC4-B6A4-72045F0E3D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4029988"/>
            <a:ext cx="6214110" cy="1655762"/>
          </a:xfrm>
        </p:spPr>
        <p:txBody>
          <a:bodyPr lIns="0">
            <a:normAutofit/>
          </a:bodyPr>
          <a:lstStyle>
            <a:lvl1pPr marL="0" indent="0" algn="l">
              <a:buNone/>
              <a:defRPr sz="2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1CA080-78C5-4619-8034-58D59B56AA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18025" y="6356350"/>
            <a:ext cx="31559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[FOOTER TEXT GOES HERE]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72517C-35F3-43E5-8C11-BABA4170C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3D1C561-8755-4204-8855-F23ADD78F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1230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ECEBE15-3FF7-4EE7-9079-3E7D59E6C65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rcRect/>
            <a:stretch>
              <a:fillRect t="-5" b="-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BA2213-EC7E-4C07-ABA0-9EB9F8E006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1C561-8755-4204-8855-F23ADD78F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6163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-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9D32416-9F13-42E6-91D3-B1EC2A61DC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4" y="0"/>
            <a:ext cx="12190610" cy="6857998"/>
          </a:xfrm>
          <a:prstGeom prst="rect">
            <a:avLst/>
          </a:prstGeom>
          <a:noFill/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72517C-35F3-43E5-8C11-BABA4170C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3D1C561-8755-4204-8855-F23ADD78F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4402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Divider-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9D32416-9F13-42E6-91D3-B1EC2A61DC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4" y="0"/>
            <a:ext cx="12190610" cy="68579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5B4779F-805D-4DF3-8CF8-21A5F2CBB8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232252"/>
            <a:ext cx="6214110" cy="2387600"/>
          </a:xfrm>
        </p:spPr>
        <p:txBody>
          <a:bodyPr lIns="0" anchor="b">
            <a:normAutofit/>
          </a:bodyPr>
          <a:lstStyle>
            <a:lvl1pPr algn="l"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6FEB45-A232-4BC4-B6A4-72045F0E3D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2948147"/>
            <a:ext cx="6214110" cy="1655762"/>
          </a:xfrm>
        </p:spPr>
        <p:txBody>
          <a:bodyPr lIns="0"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72517C-35F3-43E5-8C11-BABA4170C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3D1C561-8755-4204-8855-F23ADD78F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8896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-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7012C31-4F3B-413A-A98A-486D408D725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4" y="0"/>
            <a:ext cx="12190610" cy="68579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5B4779F-805D-4DF3-8CF8-21A5F2CBB8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415439"/>
            <a:ext cx="6619875" cy="590931"/>
          </a:xfrm>
        </p:spPr>
        <p:txBody>
          <a:bodyPr wrap="square" lIns="0" anchor="t" anchorCtr="0">
            <a:spAutoFit/>
          </a:bodyPr>
          <a:lstStyle>
            <a:lvl1pPr algn="l"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6FEB45-A232-4BC4-B6A4-72045F0E3D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199" y="1321841"/>
            <a:ext cx="6619875" cy="397032"/>
          </a:xfrm>
        </p:spPr>
        <p:txBody>
          <a:bodyPr wrap="square" lIns="0">
            <a:spAutoFit/>
          </a:bodyPr>
          <a:lstStyle>
            <a:lvl1pPr marL="0" indent="0" algn="l">
              <a:buNone/>
              <a:defRPr sz="2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1CA080-78C5-4619-8034-58D59B56AA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18025" y="6356350"/>
            <a:ext cx="31559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[FOOTER TEXT GOES HERE]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72517C-35F3-43E5-8C11-BABA4170C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3D1C561-8755-4204-8855-F23ADD78F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0244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6_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0A2E7FE-C0CB-8A49-BB89-B8B0F4AE6B09}"/>
              </a:ext>
            </a:extLst>
          </p:cNvPr>
          <p:cNvSpPr/>
          <p:nvPr userDrawn="1"/>
        </p:nvSpPr>
        <p:spPr>
          <a:xfrm>
            <a:off x="0" y="0"/>
            <a:ext cx="2055377" cy="6846725"/>
          </a:xfrm>
          <a:prstGeom prst="rect">
            <a:avLst/>
          </a:prstGeom>
          <a:solidFill>
            <a:srgbClr val="00B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7012C31-4F3B-413A-A98A-486D408D725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37" t="7433" r="37" b="2066"/>
          <a:stretch/>
        </p:blipFill>
        <p:spPr>
          <a:xfrm>
            <a:off x="1905005" y="8092"/>
            <a:ext cx="10286995" cy="68467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5B4779F-805D-4DF3-8CF8-21A5F2CBB8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1314093"/>
            <a:ext cx="6214110" cy="2387600"/>
          </a:xfrm>
        </p:spPr>
        <p:txBody>
          <a:bodyPr lIns="0" anchor="b">
            <a:normAutofit/>
          </a:bodyPr>
          <a:lstStyle>
            <a:lvl1pPr algn="l"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6FEB45-A232-4BC4-B6A4-72045F0E3D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4029988"/>
            <a:ext cx="6214110" cy="1655762"/>
          </a:xfrm>
        </p:spPr>
        <p:txBody>
          <a:bodyPr lIns="0">
            <a:normAutofit/>
          </a:bodyPr>
          <a:lstStyle>
            <a:lvl1pPr marL="0" indent="0" algn="l">
              <a:buNone/>
              <a:defRPr sz="2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72517C-35F3-43E5-8C11-BABA4170C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3D1C561-8755-4204-8855-F23ADD78FEE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5842EC-47B6-134C-A69F-A19DDE80BCBF}"/>
              </a:ext>
            </a:extLst>
          </p:cNvPr>
          <p:cNvSpPr/>
          <p:nvPr userDrawn="1"/>
        </p:nvSpPr>
        <p:spPr>
          <a:xfrm>
            <a:off x="1865888" y="3183"/>
            <a:ext cx="10326112" cy="255761"/>
          </a:xfrm>
          <a:prstGeom prst="rect">
            <a:avLst/>
          </a:prstGeom>
          <a:solidFill>
            <a:srgbClr val="00B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3479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Section Divider-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1F31C49-C0D7-204F-8E26-925085D346BF}"/>
              </a:ext>
            </a:extLst>
          </p:cNvPr>
          <p:cNvSpPr/>
          <p:nvPr userDrawn="1"/>
        </p:nvSpPr>
        <p:spPr>
          <a:xfrm>
            <a:off x="0" y="0"/>
            <a:ext cx="2905041" cy="6857998"/>
          </a:xfrm>
          <a:prstGeom prst="rect">
            <a:avLst/>
          </a:prstGeom>
          <a:solidFill>
            <a:srgbClr val="A13F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9D32416-9F13-42E6-91D3-B1EC2A61DC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563" t="7127" r="13759"/>
          <a:stretch/>
        </p:blipFill>
        <p:spPr>
          <a:xfrm>
            <a:off x="2827360" y="0"/>
            <a:ext cx="936464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5B4779F-805D-4DF3-8CF8-21A5F2CBB8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232252"/>
            <a:ext cx="6214110" cy="2387600"/>
          </a:xfrm>
        </p:spPr>
        <p:txBody>
          <a:bodyPr lIns="0" anchor="b">
            <a:normAutofit/>
          </a:bodyPr>
          <a:lstStyle>
            <a:lvl1pPr algn="l"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6FEB45-A232-4BC4-B6A4-72045F0E3D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2948147"/>
            <a:ext cx="6214110" cy="1655762"/>
          </a:xfrm>
        </p:spPr>
        <p:txBody>
          <a:bodyPr lIns="0"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72517C-35F3-43E5-8C11-BABA4170C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3D1C561-8755-4204-8855-F23ADD78F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9025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6A9F179-20F8-A64C-9AF4-48C4EC39F0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727" y="365125"/>
            <a:ext cx="1136035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7AB2A6-A7B6-E342-912C-107D9BB818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5727" y="1825625"/>
            <a:ext cx="1136036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5BE687-0F05-F848-8D8D-351C6D44A0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10312"/>
            <a:ext cx="3155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8D16F5AF-E384-F145-8613-F28E65705F9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551438D-2267-B84B-B0A9-82777966F6E8}"/>
              </a:ext>
            </a:extLst>
          </p:cNvPr>
          <p:cNvSpPr/>
          <p:nvPr/>
        </p:nvSpPr>
        <p:spPr>
          <a:xfrm>
            <a:off x="0" y="0"/>
            <a:ext cx="12192000" cy="181669"/>
          </a:xfrm>
          <a:prstGeom prst="rect">
            <a:avLst/>
          </a:prstGeom>
          <a:solidFill>
            <a:srgbClr val="005A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4364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8" r:id="rId3"/>
    <p:sldLayoutId id="2147483679" r:id="rId4"/>
    <p:sldLayoutId id="2147483680" r:id="rId5"/>
    <p:sldLayoutId id="2147483676" r:id="rId6"/>
    <p:sldLayoutId id="2147483672" r:id="rId7"/>
    <p:sldLayoutId id="2147483673" r:id="rId8"/>
    <p:sldLayoutId id="2147483674" r:id="rId9"/>
    <p:sldLayoutId id="2147483675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015A7C"/>
          </a:solidFill>
          <a:latin typeface="Roboto Slab" pitchFamily="2" charset="0"/>
          <a:ea typeface="Roboto Slab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1" i="0" kern="1200">
          <a:solidFill>
            <a:srgbClr val="343741"/>
          </a:solidFill>
          <a:latin typeface="Open Sans Semibold" panose="020B0606030504020204" pitchFamily="34" charset="0"/>
          <a:ea typeface="Open Sans Semibold" panose="020B0606030504020204" pitchFamily="34" charset="0"/>
          <a:cs typeface="Open Sans Semibold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92929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92929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92929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92929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microsoft.com/office/2007/relationships/diagramDrawing" Target="../diagrams/drawing2.xml"/><Relationship Id="rId18" Type="http://schemas.microsoft.com/office/2007/relationships/diagramDrawing" Target="../diagrams/drawing3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openxmlformats.org/officeDocument/2006/relationships/diagramColors" Target="../diagrams/colors2.xml"/><Relationship Id="rId17" Type="http://schemas.openxmlformats.org/officeDocument/2006/relationships/diagramColors" Target="../diagrams/colors3.xml"/><Relationship Id="rId2" Type="http://schemas.openxmlformats.org/officeDocument/2006/relationships/notesSlide" Target="../notesSlides/notesSlide2.xml"/><Relationship Id="rId16" Type="http://schemas.openxmlformats.org/officeDocument/2006/relationships/diagramQuickStyle" Target="../diagrams/quickStyle3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11" Type="http://schemas.openxmlformats.org/officeDocument/2006/relationships/diagramQuickStyle" Target="../diagrams/quickStyle2.xml"/><Relationship Id="rId5" Type="http://schemas.openxmlformats.org/officeDocument/2006/relationships/diagramQuickStyle" Target="../diagrams/quickStyle1.xml"/><Relationship Id="rId15" Type="http://schemas.openxmlformats.org/officeDocument/2006/relationships/diagramLayout" Target="../diagrams/layout3.xml"/><Relationship Id="rId10" Type="http://schemas.openxmlformats.org/officeDocument/2006/relationships/diagramLayout" Target="../diagrams/layout2.xml"/><Relationship Id="rId4" Type="http://schemas.openxmlformats.org/officeDocument/2006/relationships/diagramLayout" Target="../diagrams/layout1.xml"/><Relationship Id="rId9" Type="http://schemas.openxmlformats.org/officeDocument/2006/relationships/diagramData" Target="../diagrams/data2.xml"/><Relationship Id="rId14" Type="http://schemas.openxmlformats.org/officeDocument/2006/relationships/diagramData" Target="../diagrams/data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3B916AF-4460-1EE8-80BB-B4503DFF7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1C561-8755-4204-8855-F23ADD78FEEF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7BEA53F-7A10-73E7-65C5-A66B82758919}"/>
              </a:ext>
            </a:extLst>
          </p:cNvPr>
          <p:cNvSpPr txBox="1">
            <a:spLocks/>
          </p:cNvSpPr>
          <p:nvPr/>
        </p:nvSpPr>
        <p:spPr>
          <a:xfrm>
            <a:off x="800100" y="407253"/>
            <a:ext cx="6214110" cy="132893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15A7C"/>
                </a:solidFill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r>
              <a:rPr lang="en-US" b="1" dirty="0"/>
              <a:t>JNCIS-ENT</a:t>
            </a:r>
          </a:p>
        </p:txBody>
      </p:sp>
      <p:sp>
        <p:nvSpPr>
          <p:cNvPr id="4" name="Subtitle 1">
            <a:extLst>
              <a:ext uri="{FF2B5EF4-FFF2-40B4-BE49-F238E27FC236}">
                <a16:creationId xmlns:a16="http://schemas.microsoft.com/office/drawing/2014/main" id="{2435EFAC-730F-AC00-7112-FA08264BDFBC}"/>
              </a:ext>
            </a:extLst>
          </p:cNvPr>
          <p:cNvSpPr txBox="1">
            <a:spLocks/>
          </p:cNvSpPr>
          <p:nvPr/>
        </p:nvSpPr>
        <p:spPr>
          <a:xfrm>
            <a:off x="800100" y="2064484"/>
            <a:ext cx="7073900" cy="165576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1" i="0" kern="1200">
                <a:solidFill>
                  <a:srgbClr val="34374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92929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92929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92929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92929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0" dirty="0"/>
              <a:t>Tunnels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5694678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4C1B5B9-01D7-BB48-8947-D12C18194C11}"/>
              </a:ext>
            </a:extLst>
          </p:cNvPr>
          <p:cNvSpPr/>
          <p:nvPr/>
        </p:nvSpPr>
        <p:spPr>
          <a:xfrm>
            <a:off x="0" y="3448685"/>
            <a:ext cx="12192000" cy="110247"/>
          </a:xfrm>
          <a:prstGeom prst="rect">
            <a:avLst/>
          </a:prstGeom>
          <a:solidFill>
            <a:srgbClr val="009A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EC3C17-94E3-EA47-8FF7-22232238AF61}"/>
              </a:ext>
            </a:extLst>
          </p:cNvPr>
          <p:cNvSpPr txBox="1"/>
          <p:nvPr/>
        </p:nvSpPr>
        <p:spPr>
          <a:xfrm>
            <a:off x="2812913" y="3715846"/>
            <a:ext cx="81990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IP traffic tunneling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7A32C12-4B0D-2F4B-8A35-F4F47BAB4D03}"/>
              </a:ext>
            </a:extLst>
          </p:cNvPr>
          <p:cNvSpPr/>
          <p:nvPr/>
        </p:nvSpPr>
        <p:spPr>
          <a:xfrm>
            <a:off x="0" y="-17090"/>
            <a:ext cx="12192000" cy="6160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338D507-3451-954E-A9EC-0EB6DFFE9EB7}"/>
              </a:ext>
            </a:extLst>
          </p:cNvPr>
          <p:cNvSpPr/>
          <p:nvPr/>
        </p:nvSpPr>
        <p:spPr>
          <a:xfrm>
            <a:off x="401262" y="2482270"/>
            <a:ext cx="1985297" cy="1985297"/>
          </a:xfrm>
          <a:prstGeom prst="ellipse">
            <a:avLst/>
          </a:prstGeom>
          <a:solidFill>
            <a:srgbClr val="009A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3B179AA-C775-B743-89F9-9CEED84C7A53}"/>
              </a:ext>
            </a:extLst>
          </p:cNvPr>
          <p:cNvSpPr/>
          <p:nvPr/>
        </p:nvSpPr>
        <p:spPr>
          <a:xfrm>
            <a:off x="403036" y="2813199"/>
            <a:ext cx="1983523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8000" b="1" cap="all" dirty="0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Open Sans Semibold" panose="020B0606030504020204" pitchFamily="34" charset="0"/>
              </a:rPr>
              <a:t>3</a:t>
            </a: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A1F96139-5015-294A-8C10-A591543DBE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8147" y="2695074"/>
            <a:ext cx="9997030" cy="863858"/>
          </a:xfrm>
        </p:spPr>
        <p:txBody>
          <a:bodyPr>
            <a:noAutofit/>
          </a:bodyPr>
          <a:lstStyle/>
          <a:p>
            <a:r>
              <a:rPr lang="en-US" sz="4000" dirty="0">
                <a:solidFill>
                  <a:srgbClr val="009ACE"/>
                </a:solidFill>
              </a:rPr>
              <a:t>IP in IP Tunneling</a:t>
            </a:r>
          </a:p>
        </p:txBody>
      </p:sp>
    </p:spTree>
    <p:extLst>
      <p:ext uri="{BB962C8B-B14F-4D97-AF65-F5344CB8AC3E}">
        <p14:creationId xmlns:p14="http://schemas.microsoft.com/office/powerpoint/2010/main" val="8085951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05C7C6D-C160-CD43-BCE3-0917202BE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727" y="365125"/>
            <a:ext cx="11641130" cy="1325563"/>
          </a:xfrm>
        </p:spPr>
        <p:txBody>
          <a:bodyPr>
            <a:normAutofit/>
          </a:bodyPr>
          <a:lstStyle/>
          <a:p>
            <a:r>
              <a:rPr lang="en-US" dirty="0"/>
              <a:t>IP-IP vs. GRE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DDDBC69C-7AB3-6945-B3F9-6191F0CE90D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05728" y="1458635"/>
            <a:ext cx="10449506" cy="1970365"/>
          </a:xfrm>
        </p:spPr>
        <p:txBody>
          <a:bodyPr>
            <a:normAutofit/>
          </a:bodyPr>
          <a:lstStyle/>
          <a:p>
            <a:r>
              <a:rPr lang="en-US" sz="1800" dirty="0"/>
              <a:t>IP-IP tunneling is much like GRE tunneling except it will only tunnel IP traffic</a:t>
            </a:r>
          </a:p>
          <a:p>
            <a:r>
              <a:rPr lang="en-US" sz="1800" dirty="0"/>
              <a:t>IP-IP tunnels do not use any additional header except an inner and outer IP header</a:t>
            </a:r>
          </a:p>
          <a:p>
            <a:pPr lvl="1"/>
            <a:r>
              <a:rPr lang="en-US" sz="1400" dirty="0"/>
              <a:t>Uses </a:t>
            </a:r>
            <a:r>
              <a:rPr lang="en-US" sz="1400" dirty="0" err="1"/>
              <a:t>ip</a:t>
            </a:r>
            <a:r>
              <a:rPr lang="en-US" sz="1400" dirty="0"/>
              <a:t>-x/x/x interface, otherwise configuration is identical to GRE tunnels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1A753EA7-56C1-039B-7C88-8E40528A2F0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1399253"/>
              </p:ext>
            </p:extLst>
          </p:nvPr>
        </p:nvGraphicFramePr>
        <p:xfrm>
          <a:off x="1752263" y="5167311"/>
          <a:ext cx="2426662" cy="9852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B183C461-5606-EE6B-AE2F-DD06DF11554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00458" y="3070287"/>
            <a:ext cx="7772400" cy="1810935"/>
          </a:xfrm>
          <a:prstGeom prst="rect">
            <a:avLst/>
          </a:prstGeom>
        </p:spPr>
      </p:pic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60695826-325D-A561-4CA2-7B29B32C6F2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99855203"/>
              </p:ext>
            </p:extLst>
          </p:nvPr>
        </p:nvGraphicFramePr>
        <p:xfrm>
          <a:off x="4647536" y="5167311"/>
          <a:ext cx="2426662" cy="15208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1DE74836-8F71-6DBA-746F-AAE57A2C7AB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53297693"/>
              </p:ext>
            </p:extLst>
          </p:nvPr>
        </p:nvGraphicFramePr>
        <p:xfrm>
          <a:off x="7529077" y="5167311"/>
          <a:ext cx="2426662" cy="9852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4" r:lo="rId15" r:qs="rId16" r:cs="rId17"/>
          </a:graphicData>
        </a:graphic>
      </p:graphicFrame>
    </p:spTree>
    <p:extLst>
      <p:ext uri="{BB962C8B-B14F-4D97-AF65-F5344CB8AC3E}">
        <p14:creationId xmlns:p14="http://schemas.microsoft.com/office/powerpoint/2010/main" val="27861655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05C7C6D-C160-CD43-BCE3-0917202BE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727" y="365125"/>
            <a:ext cx="11641130" cy="1325563"/>
          </a:xfrm>
        </p:spPr>
        <p:txBody>
          <a:bodyPr>
            <a:normAutofit/>
          </a:bodyPr>
          <a:lstStyle/>
          <a:p>
            <a:r>
              <a:rPr lang="en-US" dirty="0"/>
              <a:t>IP-IP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A29117-1EB7-5B8B-09CC-73864E4651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227" y="2115347"/>
            <a:ext cx="11657545" cy="3183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1955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05C7C6D-C160-CD43-BCE3-0917202BE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727" y="365125"/>
            <a:ext cx="11641130" cy="1325563"/>
          </a:xfrm>
        </p:spPr>
        <p:txBody>
          <a:bodyPr>
            <a:normAutofit/>
          </a:bodyPr>
          <a:lstStyle/>
          <a:p>
            <a:r>
              <a:rPr lang="en-US" dirty="0"/>
              <a:t>Configuring an IP-IP Tunnel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092B21-8D65-DC60-A417-3FCCA13A8C25}"/>
              </a:ext>
            </a:extLst>
          </p:cNvPr>
          <p:cNvSpPr txBox="1"/>
          <p:nvPr/>
        </p:nvSpPr>
        <p:spPr>
          <a:xfrm>
            <a:off x="132917" y="1690687"/>
            <a:ext cx="6226292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lab@vSRX1&gt; show configuration interfaces ip-0/0/0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unit 0 {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tunnel {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source 10.0.0.1;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destination 10.0.0.2;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family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inet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address 10.1.1.1/30;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43747C3-AC81-0017-16CC-9E8A9C08883A}"/>
              </a:ext>
            </a:extLst>
          </p:cNvPr>
          <p:cNvSpPr txBox="1"/>
          <p:nvPr/>
        </p:nvSpPr>
        <p:spPr>
          <a:xfrm>
            <a:off x="6632019" y="1690686"/>
            <a:ext cx="6226292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lab@vSRX2&gt; show configuration interfaces ip-0/0/0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unit 0 {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tunnel {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source 10.0.0.2;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destination 10.0.0.1;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family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inet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address 10.1.1.2/30;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B4FFF3C-E6FA-4767-5D09-1F7D7A72C6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5823" y="4583787"/>
            <a:ext cx="6100353" cy="2208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285910"/>
      </p:ext>
    </p:extLst>
  </p:cSld>
  <p:clrMapOvr>
    <a:masterClrMapping/>
  </p:clrMapOvr>
</p:sld>
</file>

<file path=ppt/theme/theme1.xml><?xml version="1.0" encoding="utf-8"?>
<a:theme xmlns:a="http://schemas.openxmlformats.org/drawingml/2006/main" name="InfoSec Institute">
  <a:themeElements>
    <a:clrScheme name="InfoSec Institute 1">
      <a:dk1>
        <a:srgbClr val="333641"/>
      </a:dk1>
      <a:lt1>
        <a:srgbClr val="FFFFFF"/>
      </a:lt1>
      <a:dk2>
        <a:srgbClr val="858891"/>
      </a:dk2>
      <a:lt2>
        <a:srgbClr val="F0F2F1"/>
      </a:lt2>
      <a:accent1>
        <a:srgbClr val="00A4B8"/>
      </a:accent1>
      <a:accent2>
        <a:srgbClr val="58B846"/>
      </a:accent2>
      <a:accent3>
        <a:srgbClr val="FFD500"/>
      </a:accent3>
      <a:accent4>
        <a:srgbClr val="F58025"/>
      </a:accent4>
      <a:accent5>
        <a:srgbClr val="00A780"/>
      </a:accent5>
      <a:accent6>
        <a:srgbClr val="A2228E"/>
      </a:accent6>
      <a:hlink>
        <a:srgbClr val="005A7C"/>
      </a:hlink>
      <a:folHlink>
        <a:srgbClr val="00A4B8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foSec Institute" id="{D0BA2A61-823F-DB45-9D22-8E45F7A1409F}" vid="{1161D25B-A639-B744-B661-5060476BF35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5EC4FAED17FD4FA002B715A7CB3129" ma:contentTypeVersion="19" ma:contentTypeDescription="Create a new document." ma:contentTypeScope="" ma:versionID="0f295b4eaac5758ed5fac4959b75d881">
  <xsd:schema xmlns:xsd="http://www.w3.org/2001/XMLSchema" xmlns:xs="http://www.w3.org/2001/XMLSchema" xmlns:p="http://schemas.microsoft.com/office/2006/metadata/properties" xmlns:ns2="92e4be8c-5aca-45ec-8e17-deab1f90d7c8" xmlns:ns3="92b31412-8c8f-44f1-a883-141cef3f34cc" targetNamespace="http://schemas.microsoft.com/office/2006/metadata/properties" ma:root="true" ma:fieldsID="57dd884e41ecc57e715e77a3a1c4b2cc" ns2:_="" ns3:_="">
    <xsd:import namespace="92e4be8c-5aca-45ec-8e17-deab1f90d7c8"/>
    <xsd:import namespace="92b31412-8c8f-44f1-a883-141cef3f34cc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AutoKeyPoints" minOccurs="0"/>
                <xsd:element ref="ns3:MediaServiceKeyPoints" minOccurs="0"/>
                <xsd:element ref="ns3:Duration" minOccurs="0"/>
                <xsd:element ref="ns3:MediaLengthInSeconds" minOccurs="0"/>
                <xsd:element ref="ns3:MediaServiceLocation" minOccurs="0"/>
                <xsd:element ref="ns3:lcf76f155ced4ddcb4097134ff3c332f" minOccurs="0"/>
                <xsd:element ref="ns2:TaxCatchAll" minOccurs="0"/>
                <xsd:element ref="ns3:MediaServiceSearchProperties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e4be8c-5aca-45ec-8e17-deab1f90d7c8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4" nillable="true" ma:displayName="Taxonomy Catch All Column" ma:hidden="true" ma:list="{d795d2f5-1cbf-45cb-9409-0dc909a94953}" ma:internalName="TaxCatchAll" ma:showField="CatchAllData" ma:web="92e4be8c-5aca-45ec-8e17-deab1f90d7c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b31412-8c8f-44f1-a883-141cef3f34c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Duration" ma:index="19" nillable="true" ma:displayName="Duration" ma:internalName="Duration">
      <xsd:simpleType>
        <xsd:restriction base="dms:Text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MediaServiceLocation" ma:index="21" nillable="true" ma:displayName="Location" ma:internalName="MediaServiceLocation" ma:readOnly="true">
      <xsd:simpleType>
        <xsd:restriction base="dms:Text"/>
      </xsd:simpleType>
    </xsd:element>
    <xsd:element name="lcf76f155ced4ddcb4097134ff3c332f" ma:index="23" nillable="true" ma:taxonomy="true" ma:internalName="lcf76f155ced4ddcb4097134ff3c332f" ma:taxonomyFieldName="MediaServiceImageTags" ma:displayName="Image Tags" ma:readOnly="false" ma:fieldId="{5cf76f15-5ced-4ddc-b409-7134ff3c332f}" ma:taxonomyMulti="true" ma:sspId="c4206cbd-ed67-49c0-b8a0-af32ee4f262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26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92b31412-8c8f-44f1-a883-141cef3f34cc">
      <Terms xmlns="http://schemas.microsoft.com/office/infopath/2007/PartnerControls"/>
    </lcf76f155ced4ddcb4097134ff3c332f>
    <TaxCatchAll xmlns="92e4be8c-5aca-45ec-8e17-deab1f90d7c8" xsi:nil="true"/>
    <Duration xmlns="92b31412-8c8f-44f1-a883-141cef3f34cc" xsi:nil="true"/>
  </documentManagement>
</p:properties>
</file>

<file path=customXml/itemProps1.xml><?xml version="1.0" encoding="utf-8"?>
<ds:datastoreItem xmlns:ds="http://schemas.openxmlformats.org/officeDocument/2006/customXml" ds:itemID="{44D3A06E-D228-4167-86D1-6DE57F83B23E}"/>
</file>

<file path=customXml/itemProps2.xml><?xml version="1.0" encoding="utf-8"?>
<ds:datastoreItem xmlns:ds="http://schemas.openxmlformats.org/officeDocument/2006/customXml" ds:itemID="{B7F6D454-E0A6-4CA9-AE77-204FC7641BD0}"/>
</file>

<file path=customXml/itemProps3.xml><?xml version="1.0" encoding="utf-8"?>
<ds:datastoreItem xmlns:ds="http://schemas.openxmlformats.org/officeDocument/2006/customXml" ds:itemID="{830EE8CF-1724-41A4-853F-9B8E2DB32D91}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41540</TotalTime>
  <Words>172</Words>
  <Application>Microsoft Macintosh PowerPoint</Application>
  <PresentationFormat>Widescreen</PresentationFormat>
  <Paragraphs>46</Paragraphs>
  <Slides>5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2" baseType="lpstr">
      <vt:lpstr>Arial</vt:lpstr>
      <vt:lpstr>Calibri</vt:lpstr>
      <vt:lpstr>Courier New</vt:lpstr>
      <vt:lpstr>Open Sans</vt:lpstr>
      <vt:lpstr>Open Sans Semibold</vt:lpstr>
      <vt:lpstr>Roboto Slab</vt:lpstr>
      <vt:lpstr>InfoSec Institute</vt:lpstr>
      <vt:lpstr>PowerPoint Presentation</vt:lpstr>
      <vt:lpstr>IP in IP Tunneling</vt:lpstr>
      <vt:lpstr>IP-IP vs. GRE</vt:lpstr>
      <vt:lpstr>IP-IP</vt:lpstr>
      <vt:lpstr>Configuring an IP-IP Tunnel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Alex Waller</dc:creator>
  <cp:lastModifiedBy>Ben Jacobson</cp:lastModifiedBy>
  <cp:revision>134</cp:revision>
  <dcterms:created xsi:type="dcterms:W3CDTF">2019-02-27T16:42:59Z</dcterms:created>
  <dcterms:modified xsi:type="dcterms:W3CDTF">2023-07-20T22:50:53Z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0x010100AF5EC4FAED17FD4FA002B715A7CB3129</vt:lpwstr>
  </property>
</Properties>
</file>